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Кунгур</c:v>
                </c:pt>
                <c:pt idx="1">
                  <c:v>Кунгурский район</c:v>
                </c:pt>
                <c:pt idx="2">
                  <c:v>Лысьва</c:v>
                </c:pt>
                <c:pt idx="3">
                  <c:v>Чусовой, Чусовской район</c:v>
                </c:pt>
                <c:pt idx="4">
                  <c:v>Березовка, Березовский район</c:v>
                </c:pt>
                <c:pt idx="5">
                  <c:v>Ординский район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96</c:v>
                </c:pt>
                <c:pt idx="1">
                  <c:v>22</c:v>
                </c:pt>
                <c:pt idx="2">
                  <c:v>18</c:v>
                </c:pt>
                <c:pt idx="3">
                  <c:v>25</c:v>
                </c:pt>
                <c:pt idx="4">
                  <c:v>43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Кунгур</c:v>
                </c:pt>
                <c:pt idx="1">
                  <c:v>Кунгурский район</c:v>
                </c:pt>
                <c:pt idx="2">
                  <c:v>Лысьва</c:v>
                </c:pt>
                <c:pt idx="3">
                  <c:v>Чусовой, Чусовской район</c:v>
                </c:pt>
                <c:pt idx="4">
                  <c:v>Березовка, Березовский район</c:v>
                </c:pt>
                <c:pt idx="5">
                  <c:v>Ординский район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3кл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24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6кл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16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7кл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1">
                  <c:v>30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8кл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1">
                  <c:v>25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9кл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1">
                  <c:v>18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10кл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2">
                  <c:v>12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11кл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2">
                  <c:v>19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студенты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начальная школа</c:v>
                </c:pt>
                <c:pt idx="1">
                  <c:v>основная школа</c:v>
                </c:pt>
                <c:pt idx="2">
                  <c:v>старшая школа</c:v>
                </c:pt>
                <c:pt idx="3">
                  <c:v>ССУЗы</c:v>
                </c:pt>
              </c:strCache>
            </c:strRef>
          </c:cat>
          <c:val>
            <c:numRef>
              <c:f>Лист1!$K$2:$K$5</c:f>
              <c:numCache>
                <c:formatCode>General</c:formatCode>
                <c:ptCount val="4"/>
                <c:pt idx="3">
                  <c:v>24</c:v>
                </c:pt>
              </c:numCache>
            </c:numRef>
          </c:val>
        </c:ser>
        <c:axId val="56394112"/>
        <c:axId val="56395648"/>
      </c:barChart>
      <c:catAx>
        <c:axId val="56394112"/>
        <c:scaling>
          <c:orientation val="minMax"/>
        </c:scaling>
        <c:axPos val="b"/>
        <c:tickLblPos val="nextTo"/>
        <c:crossAx val="56395648"/>
        <c:crosses val="autoZero"/>
        <c:auto val="1"/>
        <c:lblAlgn val="ctr"/>
        <c:lblOffset val="100"/>
      </c:catAx>
      <c:valAx>
        <c:axId val="56395648"/>
        <c:scaling>
          <c:orientation val="minMax"/>
        </c:scaling>
        <c:axPos val="l"/>
        <c:majorGridlines/>
        <c:numFmt formatCode="General" sourceLinked="1"/>
        <c:tickLblPos val="nextTo"/>
        <c:crossAx val="563941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английский</c:v>
                </c:pt>
                <c:pt idx="1">
                  <c:v>немецкий</c:v>
                </c:pt>
                <c:pt idx="2">
                  <c:v>французский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155</c:v>
                </c:pt>
                <c:pt idx="1">
                  <c:v>39</c:v>
                </c:pt>
                <c:pt idx="2">
                  <c:v>7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119E0-FB3D-4E7C-A66D-C255B2FA76E2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FE61CB-4B47-4F4F-8D9A-0258F1A798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E61CB-4B47-4F4F-8D9A-0258F1A7985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A76F29E-A9F1-4D60-8ABF-7D9619D2E29F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58EA68F-5593-41F2-A6A2-2D8689C2E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РЕЗУЛЬТАТЫ КОНКУРСОВ АССОЦИАЦИИ «СОДРУЖЕСТВО»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z="3200" dirty="0" smtClean="0"/>
          </a:p>
          <a:p>
            <a:r>
              <a:rPr lang="ru-RU" sz="3200" dirty="0" smtClean="0"/>
              <a:t>2011-2012 учебный год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Конкурс открытки (3-4 классы);</a:t>
            </a:r>
          </a:p>
          <a:p>
            <a:r>
              <a:rPr lang="ru-RU" dirty="0" smtClean="0"/>
              <a:t>Конкурс презентаций «Знаменитый спортсмен нашего края» (5-6 классы);</a:t>
            </a:r>
          </a:p>
          <a:p>
            <a:r>
              <a:rPr lang="ru-RU" dirty="0" smtClean="0"/>
              <a:t>Конкурс презентаций «Любимый спортсмен- герой олимпийских игр» (6 класс);</a:t>
            </a:r>
          </a:p>
          <a:p>
            <a:r>
              <a:rPr lang="ru-RU" dirty="0" smtClean="0"/>
              <a:t>Конкурс переводов стихов (7 класс);</a:t>
            </a:r>
          </a:p>
          <a:p>
            <a:r>
              <a:rPr lang="ru-RU" dirty="0" smtClean="0"/>
              <a:t>Конкурс эссе (8-9 классы);</a:t>
            </a:r>
          </a:p>
          <a:p>
            <a:r>
              <a:rPr lang="ru-RU" dirty="0" smtClean="0"/>
              <a:t>Тест формата ЕГЭ (10-11 классы);</a:t>
            </a:r>
          </a:p>
          <a:p>
            <a:r>
              <a:rPr lang="ru-RU" dirty="0" smtClean="0"/>
              <a:t>Конкурс видеофильмов о спорте (студенты)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ТеРРИТОРИИ</a:t>
            </a:r>
            <a:r>
              <a:rPr lang="ru-RU" dirty="0" smtClean="0"/>
              <a:t>- УЧАСТНИЦЫ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201 участник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000" dirty="0" smtClean="0"/>
              <a:t>Победители и призеры-63 человека;</a:t>
            </a:r>
          </a:p>
          <a:p>
            <a:r>
              <a:rPr lang="ru-RU" sz="4000" dirty="0" smtClean="0"/>
              <a:t>Грамоты- 17 человек;</a:t>
            </a:r>
          </a:p>
          <a:p>
            <a:r>
              <a:rPr lang="ru-RU" sz="4000" dirty="0" smtClean="0"/>
              <a:t>Сертификаты- 121 человек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КАТЕГОРИИ УЧАСТНИКОВ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ЯЗЫКИ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93</Words>
  <Application>Microsoft Office PowerPoint</Application>
  <PresentationFormat>Экран (4:3)</PresentationFormat>
  <Paragraphs>27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РЕЗУЛЬТАТЫ КОНКУРСОВ АССОЦИАЦИИ «СОДРУЖЕСТВО»</vt:lpstr>
      <vt:lpstr>КОНКУРСЫ</vt:lpstr>
      <vt:lpstr>ТеРРИТОРИИ- УЧАСТНИЦЫ</vt:lpstr>
      <vt:lpstr>201 участник</vt:lpstr>
      <vt:lpstr>КАТЕГОРИИ УЧАСТНИКОВ </vt:lpstr>
      <vt:lpstr>ЯЗЫКИ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КОНКУРСОВ АССОЦИАЦИИ «СОДРУЖЕСТВО»</dc:title>
  <dc:creator>Админ</dc:creator>
  <cp:lastModifiedBy>Костоусова И.А.</cp:lastModifiedBy>
  <cp:revision>16</cp:revision>
  <dcterms:created xsi:type="dcterms:W3CDTF">2012-03-28T16:53:23Z</dcterms:created>
  <dcterms:modified xsi:type="dcterms:W3CDTF">2012-05-07T05:41:39Z</dcterms:modified>
</cp:coreProperties>
</file>